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74355-F947-401B-AE58-68F08350D1BA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84C4-22D6-491A-9B96-D5B8116CB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149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74355-F947-401B-AE58-68F08350D1BA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84C4-22D6-491A-9B96-D5B8116CB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051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74355-F947-401B-AE58-68F08350D1BA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84C4-22D6-491A-9B96-D5B8116CB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50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74355-F947-401B-AE58-68F08350D1BA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84C4-22D6-491A-9B96-D5B8116CB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700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74355-F947-401B-AE58-68F08350D1BA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84C4-22D6-491A-9B96-D5B8116CB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632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74355-F947-401B-AE58-68F08350D1BA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84C4-22D6-491A-9B96-D5B8116CB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190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74355-F947-401B-AE58-68F08350D1BA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84C4-22D6-491A-9B96-D5B8116CB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63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74355-F947-401B-AE58-68F08350D1BA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84C4-22D6-491A-9B96-D5B8116CB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3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74355-F947-401B-AE58-68F08350D1BA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84C4-22D6-491A-9B96-D5B8116CB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82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74355-F947-401B-AE58-68F08350D1BA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84C4-22D6-491A-9B96-D5B8116CB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654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74355-F947-401B-AE58-68F08350D1BA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84C4-22D6-491A-9B96-D5B8116CB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8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74355-F947-401B-AE58-68F08350D1BA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084C4-22D6-491A-9B96-D5B8116CB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28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41367" y="166399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maze 1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778241" y="3973483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202315006 </a:t>
            </a:r>
            <a:r>
              <a:rPr lang="ko-KR" altLang="en-US" dirty="0" err="1" smtClean="0"/>
              <a:t>마성빈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51741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52" y="153043"/>
            <a:ext cx="4929601" cy="39534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648" y="399011"/>
            <a:ext cx="6738456" cy="32436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5345083" y="1763157"/>
            <a:ext cx="4588626" cy="6059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4152" y="5006840"/>
            <a:ext cx="9159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else if </a:t>
            </a:r>
            <a:r>
              <a:rPr lang="ko-KR" altLang="en-US" sz="1400" dirty="0" smtClean="0"/>
              <a:t>문을 사용하여 </a:t>
            </a:r>
            <a:r>
              <a:rPr lang="en-US" altLang="ko-KR" sz="1400" dirty="0" err="1" smtClean="0"/>
              <a:t>left_sonar</a:t>
            </a:r>
            <a:r>
              <a:rPr lang="ko-KR" altLang="en-US" sz="1400" dirty="0" smtClean="0"/>
              <a:t>와 </a:t>
            </a:r>
            <a:r>
              <a:rPr lang="en-US" altLang="ko-KR" sz="1400" dirty="0" err="1" smtClean="0"/>
              <a:t>front_sonar</a:t>
            </a:r>
            <a:r>
              <a:rPr lang="ko-KR" altLang="en-US" sz="1400" dirty="0" smtClean="0"/>
              <a:t>의 조건을 주어 그 조건에 일치하면 </a:t>
            </a:r>
            <a:r>
              <a:rPr lang="en-US" altLang="ko-KR" sz="1400" dirty="0" err="1" smtClean="0"/>
              <a:t>maze_status</a:t>
            </a:r>
            <a:r>
              <a:rPr lang="en-US" altLang="ko-KR" sz="1400" dirty="0" smtClean="0"/>
              <a:t> = 2</a:t>
            </a:r>
            <a:r>
              <a:rPr lang="ko-KR" altLang="en-US" sz="1400" dirty="0" smtClean="0"/>
              <a:t>가 </a:t>
            </a:r>
            <a:r>
              <a:rPr lang="ko-KR" altLang="en-US" sz="1400" dirty="0" err="1" smtClean="0"/>
              <a:t>뜨게한다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62799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084" y="311831"/>
            <a:ext cx="6738456" cy="32436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97" y="131305"/>
            <a:ext cx="5007570" cy="342420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345084" y="1097280"/>
            <a:ext cx="4738254" cy="640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64152" y="5006840"/>
            <a:ext cx="9088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else if </a:t>
            </a:r>
            <a:r>
              <a:rPr lang="ko-KR" altLang="en-US" sz="1400" dirty="0" smtClean="0"/>
              <a:t>문을 사용하여 </a:t>
            </a:r>
            <a:r>
              <a:rPr lang="en-US" altLang="ko-KR" sz="1400" dirty="0" err="1" smtClean="0"/>
              <a:t>left_sonar</a:t>
            </a:r>
            <a:r>
              <a:rPr lang="ko-KR" altLang="en-US" sz="1400" dirty="0" smtClean="0"/>
              <a:t>와 </a:t>
            </a:r>
            <a:r>
              <a:rPr lang="en-US" altLang="ko-KR" sz="1400" dirty="0" err="1" smtClean="0"/>
              <a:t>right</a:t>
            </a:r>
            <a:r>
              <a:rPr lang="en-US" altLang="ko-KR" sz="1400" dirty="0" err="1" smtClean="0"/>
              <a:t>_sonar</a:t>
            </a:r>
            <a:r>
              <a:rPr lang="ko-KR" altLang="en-US" sz="1400" dirty="0" smtClean="0"/>
              <a:t>의 조건을 주어 그 조건에 일치하면 </a:t>
            </a:r>
            <a:r>
              <a:rPr lang="en-US" altLang="ko-KR" sz="1400" dirty="0" err="1" smtClean="0"/>
              <a:t>maze_status</a:t>
            </a:r>
            <a:r>
              <a:rPr lang="en-US" altLang="ko-KR" sz="1400" dirty="0" smtClean="0"/>
              <a:t> = 1</a:t>
            </a:r>
            <a:r>
              <a:rPr lang="ko-KR" altLang="en-US" sz="1400" dirty="0" smtClean="0"/>
              <a:t>이 </a:t>
            </a:r>
            <a:r>
              <a:rPr lang="ko-KR" altLang="en-US" sz="1400" dirty="0" err="1" smtClean="0"/>
              <a:t>뜨게한다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65667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961" y="257694"/>
            <a:ext cx="6738456" cy="32436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32" y="108065"/>
            <a:ext cx="4963733" cy="38096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336771" y="2202872"/>
            <a:ext cx="4646814" cy="590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64152" y="5006840"/>
            <a:ext cx="9199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else if </a:t>
            </a:r>
            <a:r>
              <a:rPr lang="ko-KR" altLang="en-US" sz="1400" dirty="0" smtClean="0"/>
              <a:t>문을 </a:t>
            </a:r>
            <a:r>
              <a:rPr lang="ko-KR" altLang="en-US" sz="1400" dirty="0" smtClean="0"/>
              <a:t>사용하여 </a:t>
            </a:r>
            <a:r>
              <a:rPr lang="en-US" altLang="ko-KR" sz="1400" dirty="0" err="1"/>
              <a:t>r</a:t>
            </a:r>
            <a:r>
              <a:rPr lang="en-US" altLang="ko-KR" sz="1400" dirty="0" err="1" smtClean="0"/>
              <a:t>ight_sonar</a:t>
            </a:r>
            <a:r>
              <a:rPr lang="ko-KR" altLang="en-US" sz="1400" dirty="0" smtClean="0"/>
              <a:t>와 </a:t>
            </a:r>
            <a:r>
              <a:rPr lang="en-US" altLang="ko-KR" sz="1400" dirty="0" err="1" smtClean="0"/>
              <a:t>front_sonar</a:t>
            </a:r>
            <a:r>
              <a:rPr lang="ko-KR" altLang="en-US" sz="1400" dirty="0" smtClean="0"/>
              <a:t>의 조건을 주어 그 조건에 일치하면 </a:t>
            </a:r>
            <a:r>
              <a:rPr lang="en-US" altLang="ko-KR" sz="1400" dirty="0" err="1" smtClean="0"/>
              <a:t>maze_status</a:t>
            </a:r>
            <a:r>
              <a:rPr lang="en-US" altLang="ko-KR" sz="1400" dirty="0" smtClean="0"/>
              <a:t> = 3</a:t>
            </a:r>
            <a:r>
              <a:rPr lang="ko-KR" altLang="en-US" sz="1400" dirty="0" smtClean="0"/>
              <a:t>이 </a:t>
            </a:r>
            <a:r>
              <a:rPr lang="ko-KR" altLang="en-US" sz="1400" dirty="0" err="1" smtClean="0"/>
              <a:t>뜨게한다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99883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961" y="257694"/>
            <a:ext cx="6738456" cy="32436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935105" y="4940339"/>
            <a:ext cx="10641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else if </a:t>
            </a:r>
            <a:r>
              <a:rPr lang="ko-KR" altLang="en-US" sz="1400" dirty="0" smtClean="0"/>
              <a:t>문을 </a:t>
            </a:r>
            <a:r>
              <a:rPr lang="ko-KR" altLang="en-US" sz="1400" dirty="0" smtClean="0"/>
              <a:t>사용하여 </a:t>
            </a:r>
            <a:r>
              <a:rPr lang="en-US" altLang="ko-KR" sz="1400" dirty="0" err="1" smtClean="0"/>
              <a:t>left_sonar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right</a:t>
            </a:r>
            <a:r>
              <a:rPr lang="en-US" altLang="ko-KR" sz="1400" dirty="0" err="1" smtClean="0"/>
              <a:t>_sonar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그리고 </a:t>
            </a:r>
            <a:r>
              <a:rPr lang="en-US" altLang="ko-KR" sz="1400" dirty="0" err="1" smtClean="0"/>
              <a:t>front_sonar</a:t>
            </a:r>
            <a:r>
              <a:rPr lang="ko-KR" altLang="en-US" sz="1400" dirty="0" smtClean="0"/>
              <a:t> 의 </a:t>
            </a:r>
            <a:r>
              <a:rPr lang="ko-KR" altLang="en-US" sz="1400" dirty="0" smtClean="0"/>
              <a:t>조건을 주어 그 조건에 일치하면 </a:t>
            </a:r>
            <a:r>
              <a:rPr lang="en-US" altLang="ko-KR" sz="1400" dirty="0" err="1" smtClean="0"/>
              <a:t>maze_status</a:t>
            </a:r>
            <a:r>
              <a:rPr lang="en-US" altLang="ko-KR" sz="1400" dirty="0" smtClean="0"/>
              <a:t> = 4</a:t>
            </a:r>
            <a:r>
              <a:rPr lang="ko-KR" altLang="en-US" sz="1400" dirty="0" smtClean="0"/>
              <a:t>이 </a:t>
            </a:r>
            <a:r>
              <a:rPr lang="ko-KR" altLang="en-US" sz="1400" dirty="0" err="1" smtClean="0"/>
              <a:t>뜨게한다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68" y="182880"/>
            <a:ext cx="4997562" cy="35245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61709" y="523702"/>
            <a:ext cx="6409113" cy="581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841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82</Words>
  <Application>Microsoft Office PowerPoint</Application>
  <PresentationFormat>와이드스크린</PresentationFormat>
  <Paragraphs>6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maze 1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maze 1</dc:title>
  <dc:creator>user</dc:creator>
  <cp:lastModifiedBy>user</cp:lastModifiedBy>
  <cp:revision>3</cp:revision>
  <dcterms:created xsi:type="dcterms:W3CDTF">2023-04-07T08:25:20Z</dcterms:created>
  <dcterms:modified xsi:type="dcterms:W3CDTF">2023-04-07T12:45:19Z</dcterms:modified>
</cp:coreProperties>
</file>